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Ultra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Ultr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be709499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be709499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be709499f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be709499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be709499f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be709499f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be70949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be70949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be70949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be70949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be709499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be709499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be709499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be709499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be709499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be709499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be709499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be709499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be709499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be709499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be709499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be709499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be709499f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be709499f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bee527c5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bee527c5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2.png"/><Relationship Id="rId13" Type="http://schemas.openxmlformats.org/officeDocument/2006/relationships/image" Target="../media/image1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5" Type="http://schemas.openxmlformats.org/officeDocument/2006/relationships/image" Target="../media/image20.png"/><Relationship Id="rId1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55" name="Google Shape;55;p13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" name="Google Shape;56;p13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57" name="Google Shape;57;p13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13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어플리케이션 실행시 최초 화면.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1" name="Google Shape;71;p13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6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2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330" name="Google Shape;330;p22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1" name="Google Shape;331;p22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332" name="Google Shape;332;p22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Google Shape;333;p22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22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35" name="Google Shape;335;p22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2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원하는 탭으로 이동하기 위해서 하단의 가고 싶은 </a:t>
            </a:r>
            <a:r>
              <a:rPr lang="ko" sz="1000">
                <a:solidFill>
                  <a:srgbClr val="FF0000"/>
                </a:solidFill>
              </a:rPr>
              <a:t>‘이미지 버튼’</a:t>
            </a:r>
            <a:r>
              <a:rPr lang="ko" sz="1000">
                <a:solidFill>
                  <a:schemeClr val="dk1"/>
                </a:solidFill>
              </a:rPr>
              <a:t>을 터치한다.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순서대로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캐릭터, 장비, 화살 제작소 </a:t>
            </a:r>
            <a:endParaRPr sz="10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스테이지, 재능, 게임 설정</a:t>
            </a:r>
            <a:endParaRPr sz="10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가고 싶은 탭의 버튼을 터치할 경우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-&gt; 인게임 화면이 해당 탭의 씬으로 전환된다.</a:t>
            </a:r>
            <a:endParaRPr sz="1000"/>
          </a:p>
        </p:txBody>
      </p:sp>
      <p:pic>
        <p:nvPicPr>
          <p:cNvPr id="337" name="Google Shape;337;p22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2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6" name="Google Shape;346;p22"/>
          <p:cNvSpPr/>
          <p:nvPr/>
        </p:nvSpPr>
        <p:spPr>
          <a:xfrm>
            <a:off x="375825" y="4164700"/>
            <a:ext cx="592200" cy="57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2"/>
          <p:cNvSpPr/>
          <p:nvPr/>
        </p:nvSpPr>
        <p:spPr>
          <a:xfrm>
            <a:off x="534225" y="3957525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2"/>
          <p:cNvSpPr txBox="1"/>
          <p:nvPr/>
        </p:nvSpPr>
        <p:spPr>
          <a:xfrm>
            <a:off x="424675" y="3676775"/>
            <a:ext cx="46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터치 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‘캐릭터’</a:t>
            </a:r>
            <a:r>
              <a:rPr lang="ko" sz="1000">
                <a:solidFill>
                  <a:schemeClr val="dk1"/>
                </a:solidFill>
              </a:rPr>
              <a:t> 탭의 화면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가고 싶은 탭의 버튼을 터치할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-&gt; 인게임 화면이 해당 탭의 씬으로 전환된다.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-&gt; 선택된 </a:t>
            </a:r>
            <a:r>
              <a:rPr lang="ko" sz="1000">
                <a:solidFill>
                  <a:schemeClr val="dk1"/>
                </a:solidFill>
              </a:rPr>
              <a:t>버튼 배경 이미지가 변하며 버튼 이미지 하단에 해당 씬의 이름을 보여준다.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355" name="Google Shape;355;p23"/>
          <p:cNvGrpSpPr/>
          <p:nvPr/>
        </p:nvGrpSpPr>
        <p:grpSpPr>
          <a:xfrm>
            <a:off x="283179" y="380725"/>
            <a:ext cx="3341696" cy="4342813"/>
            <a:chOff x="283179" y="380725"/>
            <a:chExt cx="3341696" cy="4342813"/>
          </a:xfrm>
        </p:grpSpPr>
        <p:grpSp>
          <p:nvGrpSpPr>
            <p:cNvPr id="356" name="Google Shape;356;p23"/>
            <p:cNvGrpSpPr/>
            <p:nvPr/>
          </p:nvGrpSpPr>
          <p:grpSpPr>
            <a:xfrm>
              <a:off x="413254" y="380725"/>
              <a:ext cx="3211594" cy="4287542"/>
              <a:chOff x="413254" y="380725"/>
              <a:chExt cx="3211594" cy="4287542"/>
            </a:xfrm>
          </p:grpSpPr>
          <p:pic>
            <p:nvPicPr>
              <p:cNvPr id="357" name="Google Shape;357;p23"/>
              <p:cNvPicPr preferRelativeResize="0"/>
              <p:nvPr/>
            </p:nvPicPr>
            <p:blipFill rotWithShape="1">
              <a:blip r:embed="rId3">
                <a:alphaModFix/>
              </a:blip>
              <a:srcRect b="48588" l="21574" r="54874" t="0"/>
              <a:stretch/>
            </p:blipFill>
            <p:spPr>
              <a:xfrm>
                <a:off x="419300" y="380725"/>
                <a:ext cx="3205548" cy="42818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8" name="Google Shape;358;p23"/>
              <p:cNvGrpSpPr/>
              <p:nvPr/>
            </p:nvGrpSpPr>
            <p:grpSpPr>
              <a:xfrm>
                <a:off x="413254" y="4233395"/>
                <a:ext cx="3205454" cy="434872"/>
                <a:chOff x="4104900" y="4186050"/>
                <a:chExt cx="3170578" cy="407031"/>
              </a:xfrm>
            </p:grpSpPr>
            <p:pic>
              <p:nvPicPr>
                <p:cNvPr id="359" name="Google Shape;359;p2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48567" l="21638" r="54926" t="46676"/>
                <a:stretch/>
              </p:blipFill>
              <p:spPr>
                <a:xfrm>
                  <a:off x="4104900" y="4186050"/>
                  <a:ext cx="3170578" cy="3959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0" name="Google Shape;360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8589" l="25473" r="70537" t="46656"/>
                <a:stretch/>
              </p:blipFill>
              <p:spPr>
                <a:xfrm>
                  <a:off x="4624026" y="4186050"/>
                  <a:ext cx="542952" cy="3959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1" name="Google Shape;361;p2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1359" l="0" r="0" t="-1360"/>
                <a:stretch/>
              </p:blipFill>
              <p:spPr>
                <a:xfrm>
                  <a:off x="5146402" y="4197156"/>
                  <a:ext cx="542950" cy="39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62" name="Google Shape;362;p23"/>
            <p:cNvPicPr preferRelativeResize="0"/>
            <p:nvPr/>
          </p:nvPicPr>
          <p:blipFill rotWithShape="1">
            <a:blip r:embed="rId3">
              <a:alphaModFix/>
            </a:blip>
            <a:srcRect b="96802" l="27786" r="54874" t="0"/>
            <a:stretch/>
          </p:blipFill>
          <p:spPr>
            <a:xfrm>
              <a:off x="413250" y="399140"/>
              <a:ext cx="3211603" cy="26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3"/>
            <p:cNvPicPr preferRelativeResize="0"/>
            <p:nvPr/>
          </p:nvPicPr>
          <p:blipFill rotWithShape="1">
            <a:blip r:embed="rId3">
              <a:alphaModFix/>
            </a:blip>
            <a:srcRect b="92486" l="38025" r="58729" t="3174"/>
            <a:stretch/>
          </p:blipFill>
          <p:spPr>
            <a:xfrm>
              <a:off x="3103450" y="636750"/>
              <a:ext cx="441698" cy="780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3"/>
            <p:cNvPicPr preferRelativeResize="0"/>
            <p:nvPr/>
          </p:nvPicPr>
          <p:blipFill rotWithShape="1">
            <a:blip r:embed="rId3">
              <a:alphaModFix/>
            </a:blip>
            <a:srcRect b="92630" l="25044" r="72047" t="3030"/>
            <a:stretch/>
          </p:blipFill>
          <p:spPr>
            <a:xfrm>
              <a:off x="476150" y="665425"/>
              <a:ext cx="441698" cy="361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3"/>
            <p:cNvPicPr preferRelativeResize="0"/>
            <p:nvPr/>
          </p:nvPicPr>
          <p:blipFill rotWithShape="1">
            <a:blip r:embed="rId3">
              <a:alphaModFix/>
            </a:blip>
            <a:srcRect b="83533" l="22136" r="74436" t="12127"/>
            <a:stretch/>
          </p:blipFill>
          <p:spPr>
            <a:xfrm>
              <a:off x="424723" y="1055525"/>
              <a:ext cx="466402" cy="361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3"/>
            <p:cNvPicPr preferRelativeResize="0"/>
            <p:nvPr/>
          </p:nvPicPr>
          <p:blipFill rotWithShape="1">
            <a:blip r:embed="rId3">
              <a:alphaModFix/>
            </a:blip>
            <a:srcRect b="88566" l="25065" r="73501" t="7438"/>
            <a:stretch/>
          </p:blipFill>
          <p:spPr>
            <a:xfrm>
              <a:off x="751475" y="1026825"/>
              <a:ext cx="309773" cy="390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3"/>
            <p:cNvPicPr preferRelativeResize="0"/>
            <p:nvPr/>
          </p:nvPicPr>
          <p:blipFill rotWithShape="1">
            <a:blip r:embed="rId3">
              <a:alphaModFix/>
            </a:blip>
            <a:srcRect b="92486" l="38025" r="58729" t="3174"/>
            <a:stretch/>
          </p:blipFill>
          <p:spPr>
            <a:xfrm>
              <a:off x="1973983" y="3069049"/>
              <a:ext cx="154238" cy="12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3"/>
            <p:cNvPicPr preferRelativeResize="0"/>
            <p:nvPr/>
          </p:nvPicPr>
          <p:blipFill rotWithShape="1">
            <a:blip r:embed="rId3">
              <a:alphaModFix/>
            </a:blip>
            <a:srcRect b="66318" l="32335" r="67190" t="32166"/>
            <a:stretch/>
          </p:blipFill>
          <p:spPr>
            <a:xfrm>
              <a:off x="1999475" y="3057577"/>
              <a:ext cx="103248" cy="12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3"/>
            <p:cNvPicPr preferRelativeResize="0"/>
            <p:nvPr/>
          </p:nvPicPr>
          <p:blipFill rotWithShape="1">
            <a:blip r:embed="rId3">
              <a:alphaModFix/>
            </a:blip>
            <a:srcRect b="64798" l="36592" r="55189" t="30379"/>
            <a:stretch/>
          </p:blipFill>
          <p:spPr>
            <a:xfrm>
              <a:off x="1325125" y="2919850"/>
              <a:ext cx="1233353" cy="40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23"/>
            <p:cNvSpPr txBox="1"/>
            <p:nvPr/>
          </p:nvSpPr>
          <p:spPr>
            <a:xfrm>
              <a:off x="1847075" y="3957513"/>
              <a:ext cx="1773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371" name="Google Shape;371;p23"/>
            <p:cNvSpPr/>
            <p:nvPr/>
          </p:nvSpPr>
          <p:spPr>
            <a:xfrm rot="8100000">
              <a:off x="3171407" y="2129371"/>
              <a:ext cx="238436" cy="21828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2" name="Google Shape;372;p23"/>
            <p:cNvPicPr preferRelativeResize="0"/>
            <p:nvPr/>
          </p:nvPicPr>
          <p:blipFill rotWithShape="1">
            <a:blip r:embed="rId4">
              <a:alphaModFix/>
            </a:blip>
            <a:srcRect b="94852" l="21658" r="55422" t="2934"/>
            <a:stretch/>
          </p:blipFill>
          <p:spPr>
            <a:xfrm>
              <a:off x="424525" y="636750"/>
              <a:ext cx="3200350" cy="3598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23"/>
            <p:cNvGrpSpPr/>
            <p:nvPr/>
          </p:nvGrpSpPr>
          <p:grpSpPr>
            <a:xfrm>
              <a:off x="417462" y="4211601"/>
              <a:ext cx="536337" cy="446962"/>
              <a:chOff x="417609" y="2162564"/>
              <a:chExt cx="3211600" cy="2495602"/>
            </a:xfrm>
          </p:grpSpPr>
          <p:pic>
            <p:nvPicPr>
              <p:cNvPr id="374" name="Google Shape;374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66687" t="0"/>
              <a:stretch/>
            </p:blipFill>
            <p:spPr>
              <a:xfrm>
                <a:off x="417609" y="2162564"/>
                <a:ext cx="3211600" cy="24956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1882" r="88027" t="65817"/>
              <a:stretch/>
            </p:blipFill>
            <p:spPr>
              <a:xfrm>
                <a:off x="1507991" y="3801092"/>
                <a:ext cx="972750" cy="853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6" name="Google Shape;376;p23"/>
            <p:cNvSpPr txBox="1"/>
            <p:nvPr/>
          </p:nvSpPr>
          <p:spPr>
            <a:xfrm>
              <a:off x="438624" y="4271025"/>
              <a:ext cx="5364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캐릭터</a:t>
              </a:r>
              <a:r>
                <a:rPr lang="ko" sz="3000">
                  <a:latin typeface="Ultra"/>
                  <a:ea typeface="Ultra"/>
                  <a:cs typeface="Ultra"/>
                  <a:sym typeface="Ultra"/>
                </a:rPr>
                <a:t> </a:t>
              </a:r>
              <a:endParaRPr sz="3000">
                <a:latin typeface="Ultra"/>
                <a:ea typeface="Ultra"/>
                <a:cs typeface="Ultra"/>
                <a:sym typeface="Ultra"/>
              </a:endParaRPr>
            </a:p>
          </p:txBody>
        </p:sp>
        <p:pic>
          <p:nvPicPr>
            <p:cNvPr id="377" name="Google Shape;377;p23"/>
            <p:cNvPicPr preferRelativeResize="0"/>
            <p:nvPr/>
          </p:nvPicPr>
          <p:blipFill rotWithShape="1">
            <a:blip r:embed="rId4">
              <a:alphaModFix/>
            </a:blip>
            <a:srcRect b="96796" l="27799" r="55174" t="0"/>
            <a:stretch/>
          </p:blipFill>
          <p:spPr>
            <a:xfrm>
              <a:off x="424516" y="399150"/>
              <a:ext cx="3200350" cy="3353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8" name="Google Shape;378;p23"/>
            <p:cNvGrpSpPr/>
            <p:nvPr/>
          </p:nvGrpSpPr>
          <p:grpSpPr>
            <a:xfrm>
              <a:off x="1999475" y="1215425"/>
              <a:ext cx="1515926" cy="1635781"/>
              <a:chOff x="1999475" y="1215425"/>
              <a:chExt cx="1515926" cy="1635781"/>
            </a:xfrm>
          </p:grpSpPr>
          <p:pic>
            <p:nvPicPr>
              <p:cNvPr id="379" name="Google Shape;379;p23"/>
              <p:cNvPicPr preferRelativeResize="0"/>
              <p:nvPr/>
            </p:nvPicPr>
            <p:blipFill rotWithShape="1">
              <a:blip r:embed="rId7">
                <a:alphaModFix amt="91000"/>
              </a:blip>
              <a:srcRect b="22492" l="49471" r="0" t="20259"/>
              <a:stretch/>
            </p:blipFill>
            <p:spPr>
              <a:xfrm>
                <a:off x="1999475" y="1416925"/>
                <a:ext cx="1515926" cy="1080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0" name="Google Shape;380;p23"/>
              <p:cNvPicPr preferRelativeResize="0"/>
              <p:nvPr/>
            </p:nvPicPr>
            <p:blipFill rotWithShape="1">
              <a:blip r:embed="rId8">
                <a:alphaModFix amt="91000"/>
              </a:blip>
              <a:srcRect b="79683" l="50174" r="0" t="2685"/>
              <a:stretch/>
            </p:blipFill>
            <p:spPr>
              <a:xfrm>
                <a:off x="1999475" y="2489806"/>
                <a:ext cx="1515926" cy="361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1" name="Google Shape;381;p23"/>
              <p:cNvPicPr preferRelativeResize="0"/>
              <p:nvPr/>
            </p:nvPicPr>
            <p:blipFill rotWithShape="1">
              <a:blip r:embed="rId9">
                <a:alphaModFix amt="91000"/>
              </a:blip>
              <a:srcRect b="0" l="0" r="6454" t="0"/>
              <a:stretch/>
            </p:blipFill>
            <p:spPr>
              <a:xfrm>
                <a:off x="1999475" y="1215425"/>
                <a:ext cx="657525" cy="208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23"/>
            <p:cNvGrpSpPr/>
            <p:nvPr/>
          </p:nvGrpSpPr>
          <p:grpSpPr>
            <a:xfrm>
              <a:off x="283179" y="1157838"/>
              <a:ext cx="1829700" cy="1872133"/>
              <a:chOff x="410375" y="1275500"/>
              <a:chExt cx="1829700" cy="2149900"/>
            </a:xfrm>
          </p:grpSpPr>
          <p:pic>
            <p:nvPicPr>
              <p:cNvPr id="383" name="Google Shape;383;p23"/>
              <p:cNvPicPr preferRelativeResize="0"/>
              <p:nvPr/>
            </p:nvPicPr>
            <p:blipFill rotWithShape="1">
              <a:blip r:embed="rId4">
                <a:alphaModFix/>
              </a:blip>
              <a:srcRect b="77755" l="27768" r="61070" t="5163"/>
              <a:stretch/>
            </p:blipFill>
            <p:spPr>
              <a:xfrm>
                <a:off x="635975" y="1275500"/>
                <a:ext cx="1357826" cy="1950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p23"/>
              <p:cNvPicPr preferRelativeResize="0"/>
              <p:nvPr/>
            </p:nvPicPr>
            <p:blipFill>
              <a:blip r:embed="rId10">
                <a:alphaModFix amt="22000"/>
              </a:blip>
              <a:stretch>
                <a:fillRect/>
              </a:stretch>
            </p:blipFill>
            <p:spPr>
              <a:xfrm rot="10799984">
                <a:off x="410375" y="2826321"/>
                <a:ext cx="1829700" cy="599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5" name="Google Shape;385;p23"/>
            <p:cNvPicPr preferRelativeResize="0"/>
            <p:nvPr/>
          </p:nvPicPr>
          <p:blipFill rotWithShape="1">
            <a:blip r:embed="rId11">
              <a:alphaModFix amt="88000"/>
            </a:blip>
            <a:srcRect b="39752" l="1480" r="84883" t="52736"/>
            <a:stretch/>
          </p:blipFill>
          <p:spPr>
            <a:xfrm>
              <a:off x="2013608" y="2254516"/>
              <a:ext cx="466400" cy="1296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6" name="Google Shape;386;p23"/>
            <p:cNvGrpSpPr/>
            <p:nvPr/>
          </p:nvGrpSpPr>
          <p:grpSpPr>
            <a:xfrm>
              <a:off x="511471" y="3175740"/>
              <a:ext cx="2968969" cy="731103"/>
              <a:chOff x="511471" y="3175740"/>
              <a:chExt cx="2968969" cy="731103"/>
            </a:xfrm>
          </p:grpSpPr>
          <p:pic>
            <p:nvPicPr>
              <p:cNvPr id="387" name="Google Shape;387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1471" y="3421874"/>
                <a:ext cx="1488136" cy="25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88" name="Google Shape;388;p23"/>
              <p:cNvGrpSpPr/>
              <p:nvPr/>
            </p:nvGrpSpPr>
            <p:grpSpPr>
              <a:xfrm>
                <a:off x="513490" y="3175740"/>
                <a:ext cx="2966950" cy="731103"/>
                <a:chOff x="513490" y="3175740"/>
                <a:chExt cx="2966950" cy="731103"/>
              </a:xfrm>
            </p:grpSpPr>
            <p:pic>
              <p:nvPicPr>
                <p:cNvPr id="389" name="Google Shape;389;p23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2190" r="0" t="0"/>
                <a:stretch/>
              </p:blipFill>
              <p:spPr>
                <a:xfrm>
                  <a:off x="515859" y="3175750"/>
                  <a:ext cx="14868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0" name="Google Shape;390;p23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1992304" y="3175740"/>
                  <a:ext cx="1488136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1" name="Google Shape;391;p23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1992304" y="3426753"/>
                  <a:ext cx="1488136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92" name="Google Shape;392;p23"/>
                <p:cNvGrpSpPr/>
                <p:nvPr/>
              </p:nvGrpSpPr>
              <p:grpSpPr>
                <a:xfrm>
                  <a:off x="513490" y="3654835"/>
                  <a:ext cx="1488096" cy="252009"/>
                  <a:chOff x="3799100" y="2006875"/>
                  <a:chExt cx="2495550" cy="247650"/>
                </a:xfrm>
              </p:grpSpPr>
              <p:grpSp>
                <p:nvGrpSpPr>
                  <p:cNvPr id="393" name="Google Shape;393;p23"/>
                  <p:cNvGrpSpPr/>
                  <p:nvPr/>
                </p:nvGrpSpPr>
                <p:grpSpPr>
                  <a:xfrm>
                    <a:off x="3799100" y="2006875"/>
                    <a:ext cx="2495550" cy="247650"/>
                    <a:chOff x="3799100" y="2006875"/>
                    <a:chExt cx="2495550" cy="247650"/>
                  </a:xfrm>
                </p:grpSpPr>
                <p:pic>
                  <p:nvPicPr>
                    <p:cNvPr id="394" name="Google Shape;394;p23"/>
                    <p:cNvPicPr preferRelativeResize="0"/>
                    <p:nvPr/>
                  </p:nvPicPr>
                  <p:blipFill>
                    <a:blip r:embed="rId12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9100" y="2006875"/>
                      <a:ext cx="2495550" cy="2476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95" name="Google Shape;395;p23"/>
                    <p:cNvPicPr preferRelativeResize="0"/>
                    <p:nvPr/>
                  </p:nvPicPr>
                  <p:blipFill rotWithShape="1">
                    <a:blip r:embed="rId12">
                      <a:alphaModFix/>
                    </a:blip>
                    <a:srcRect b="0" l="31412" r="36306" t="0"/>
                    <a:stretch/>
                  </p:blipFill>
                  <p:spPr>
                    <a:xfrm>
                      <a:off x="3799100" y="2006875"/>
                      <a:ext cx="805575" cy="2476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396" name="Google Shape;396;p23"/>
                  <p:cNvPicPr preferRelativeResize="0"/>
                  <p:nvPr/>
                </p:nvPicPr>
                <p:blipFill rotWithShape="1">
                  <a:blip r:embed="rId12">
                    <a:alphaModFix/>
                  </a:blip>
                  <a:srcRect b="0" l="31412" r="36306" t="0"/>
                  <a:stretch/>
                </p:blipFill>
                <p:spPr>
                  <a:xfrm>
                    <a:off x="4881309" y="2006875"/>
                    <a:ext cx="805575" cy="247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id="397" name="Google Shape;397;p23"/>
            <p:cNvPicPr preferRelativeResize="0"/>
            <p:nvPr/>
          </p:nvPicPr>
          <p:blipFill rotWithShape="1">
            <a:blip r:embed="rId12">
              <a:alphaModFix/>
            </a:blip>
            <a:srcRect b="0" l="31412" r="36306" t="0"/>
            <a:stretch/>
          </p:blipFill>
          <p:spPr>
            <a:xfrm>
              <a:off x="1992494" y="3654825"/>
              <a:ext cx="1486800" cy="25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23"/>
            <p:cNvSpPr txBox="1"/>
            <p:nvPr/>
          </p:nvSpPr>
          <p:spPr>
            <a:xfrm>
              <a:off x="440818" y="3664738"/>
              <a:ext cx="8094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999999"/>
                  </a:solidFill>
                </a:rPr>
                <a:t>회피율</a:t>
              </a:r>
              <a:r>
                <a:rPr lang="ko" sz="800">
                  <a:solidFill>
                    <a:srgbClr val="B7B7B7"/>
                  </a:solidFill>
                </a:rPr>
                <a:t> </a:t>
              </a:r>
              <a:endParaRPr sz="800">
                <a:solidFill>
                  <a:srgbClr val="B7B7B7"/>
                </a:solidFill>
              </a:endParaRPr>
            </a:p>
          </p:txBody>
        </p:sp>
        <p:grpSp>
          <p:nvGrpSpPr>
            <p:cNvPr id="399" name="Google Shape;399;p23"/>
            <p:cNvGrpSpPr/>
            <p:nvPr/>
          </p:nvGrpSpPr>
          <p:grpSpPr>
            <a:xfrm>
              <a:off x="413254" y="380725"/>
              <a:ext cx="3211594" cy="4287542"/>
              <a:chOff x="413254" y="380725"/>
              <a:chExt cx="3211594" cy="4287542"/>
            </a:xfrm>
          </p:grpSpPr>
          <p:pic>
            <p:nvPicPr>
              <p:cNvPr id="400" name="Google Shape;400;p23"/>
              <p:cNvPicPr preferRelativeResize="0"/>
              <p:nvPr/>
            </p:nvPicPr>
            <p:blipFill rotWithShape="1">
              <a:blip r:embed="rId3">
                <a:alphaModFix/>
              </a:blip>
              <a:srcRect b="48588" l="21574" r="54874" t="0"/>
              <a:stretch/>
            </p:blipFill>
            <p:spPr>
              <a:xfrm>
                <a:off x="419300" y="380725"/>
                <a:ext cx="3205548" cy="42818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01" name="Google Shape;401;p23"/>
              <p:cNvGrpSpPr/>
              <p:nvPr/>
            </p:nvGrpSpPr>
            <p:grpSpPr>
              <a:xfrm>
                <a:off x="413254" y="4233395"/>
                <a:ext cx="3205454" cy="434872"/>
                <a:chOff x="4104900" y="4186050"/>
                <a:chExt cx="3170578" cy="407031"/>
              </a:xfrm>
            </p:grpSpPr>
            <p:pic>
              <p:nvPicPr>
                <p:cNvPr id="402" name="Google Shape;402;p2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48567" l="21638" r="54926" t="46676"/>
                <a:stretch/>
              </p:blipFill>
              <p:spPr>
                <a:xfrm>
                  <a:off x="4104900" y="4186050"/>
                  <a:ext cx="3170578" cy="3959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3" name="Google Shape;403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8589" l="25473" r="70537" t="46656"/>
                <a:stretch/>
              </p:blipFill>
              <p:spPr>
                <a:xfrm>
                  <a:off x="4624026" y="4186050"/>
                  <a:ext cx="542952" cy="3959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4" name="Google Shape;404;p2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1359" l="0" r="0" t="-1360"/>
                <a:stretch/>
              </p:blipFill>
              <p:spPr>
                <a:xfrm>
                  <a:off x="5146402" y="4197156"/>
                  <a:ext cx="542950" cy="39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05" name="Google Shape;405;p23"/>
            <p:cNvPicPr preferRelativeResize="0"/>
            <p:nvPr/>
          </p:nvPicPr>
          <p:blipFill rotWithShape="1">
            <a:blip r:embed="rId3">
              <a:alphaModFix/>
            </a:blip>
            <a:srcRect b="96802" l="27786" r="54874" t="0"/>
            <a:stretch/>
          </p:blipFill>
          <p:spPr>
            <a:xfrm>
              <a:off x="413250" y="399140"/>
              <a:ext cx="3211603" cy="26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23"/>
            <p:cNvPicPr preferRelativeResize="0"/>
            <p:nvPr/>
          </p:nvPicPr>
          <p:blipFill rotWithShape="1">
            <a:blip r:embed="rId3">
              <a:alphaModFix/>
            </a:blip>
            <a:srcRect b="92486" l="38025" r="58729" t="3174"/>
            <a:stretch/>
          </p:blipFill>
          <p:spPr>
            <a:xfrm>
              <a:off x="3103450" y="636750"/>
              <a:ext cx="441698" cy="780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23"/>
            <p:cNvPicPr preferRelativeResize="0"/>
            <p:nvPr/>
          </p:nvPicPr>
          <p:blipFill rotWithShape="1">
            <a:blip r:embed="rId3">
              <a:alphaModFix/>
            </a:blip>
            <a:srcRect b="92630" l="25044" r="72047" t="3030"/>
            <a:stretch/>
          </p:blipFill>
          <p:spPr>
            <a:xfrm>
              <a:off x="476150" y="665425"/>
              <a:ext cx="441698" cy="361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23"/>
            <p:cNvPicPr preferRelativeResize="0"/>
            <p:nvPr/>
          </p:nvPicPr>
          <p:blipFill rotWithShape="1">
            <a:blip r:embed="rId3">
              <a:alphaModFix/>
            </a:blip>
            <a:srcRect b="83533" l="22136" r="74436" t="12127"/>
            <a:stretch/>
          </p:blipFill>
          <p:spPr>
            <a:xfrm>
              <a:off x="424723" y="1055525"/>
              <a:ext cx="466402" cy="361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23"/>
            <p:cNvPicPr preferRelativeResize="0"/>
            <p:nvPr/>
          </p:nvPicPr>
          <p:blipFill rotWithShape="1">
            <a:blip r:embed="rId3">
              <a:alphaModFix/>
            </a:blip>
            <a:srcRect b="88566" l="25065" r="73501" t="7438"/>
            <a:stretch/>
          </p:blipFill>
          <p:spPr>
            <a:xfrm>
              <a:off x="751475" y="1026825"/>
              <a:ext cx="309773" cy="390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3"/>
            <p:cNvPicPr preferRelativeResize="0"/>
            <p:nvPr/>
          </p:nvPicPr>
          <p:blipFill rotWithShape="1">
            <a:blip r:embed="rId3">
              <a:alphaModFix/>
            </a:blip>
            <a:srcRect b="92486" l="38025" r="58729" t="3174"/>
            <a:stretch/>
          </p:blipFill>
          <p:spPr>
            <a:xfrm>
              <a:off x="1973983" y="3069049"/>
              <a:ext cx="154238" cy="12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23"/>
            <p:cNvPicPr preferRelativeResize="0"/>
            <p:nvPr/>
          </p:nvPicPr>
          <p:blipFill rotWithShape="1">
            <a:blip r:embed="rId3">
              <a:alphaModFix/>
            </a:blip>
            <a:srcRect b="66318" l="32335" r="67190" t="32166"/>
            <a:stretch/>
          </p:blipFill>
          <p:spPr>
            <a:xfrm>
              <a:off x="1999475" y="3057577"/>
              <a:ext cx="103248" cy="126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23"/>
            <p:cNvPicPr preferRelativeResize="0"/>
            <p:nvPr/>
          </p:nvPicPr>
          <p:blipFill rotWithShape="1">
            <a:blip r:embed="rId3">
              <a:alphaModFix/>
            </a:blip>
            <a:srcRect b="64798" l="36592" r="55189" t="30379"/>
            <a:stretch/>
          </p:blipFill>
          <p:spPr>
            <a:xfrm>
              <a:off x="1325125" y="2919850"/>
              <a:ext cx="1233353" cy="40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23"/>
            <p:cNvSpPr txBox="1"/>
            <p:nvPr/>
          </p:nvSpPr>
          <p:spPr>
            <a:xfrm>
              <a:off x="1847075" y="3957513"/>
              <a:ext cx="1773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FF0000"/>
                </a:solidFill>
              </a:endParaRPr>
            </a:p>
          </p:txBody>
        </p:sp>
        <p:sp>
          <p:nvSpPr>
            <p:cNvPr id="414" name="Google Shape;414;p23"/>
            <p:cNvSpPr/>
            <p:nvPr/>
          </p:nvSpPr>
          <p:spPr>
            <a:xfrm rot="8100000">
              <a:off x="3171407" y="2129371"/>
              <a:ext cx="238436" cy="218284"/>
            </a:xfrm>
            <a:prstGeom prst="halfFrame">
              <a:avLst>
                <a:gd fmla="val 33333" name="adj1"/>
                <a:gd fmla="val 3333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795B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23"/>
            <p:cNvPicPr preferRelativeResize="0"/>
            <p:nvPr/>
          </p:nvPicPr>
          <p:blipFill rotWithShape="1">
            <a:blip r:embed="rId4">
              <a:alphaModFix/>
            </a:blip>
            <a:srcRect b="94852" l="21658" r="55422" t="2934"/>
            <a:stretch/>
          </p:blipFill>
          <p:spPr>
            <a:xfrm>
              <a:off x="424525" y="636750"/>
              <a:ext cx="3200350" cy="3598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p23"/>
            <p:cNvGrpSpPr/>
            <p:nvPr/>
          </p:nvGrpSpPr>
          <p:grpSpPr>
            <a:xfrm>
              <a:off x="417462" y="4211601"/>
              <a:ext cx="536337" cy="446962"/>
              <a:chOff x="417609" y="2162564"/>
              <a:chExt cx="3211600" cy="2495602"/>
            </a:xfrm>
          </p:grpSpPr>
          <p:pic>
            <p:nvPicPr>
              <p:cNvPr id="417" name="Google Shape;417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66687" t="0"/>
              <a:stretch/>
            </p:blipFill>
            <p:spPr>
              <a:xfrm>
                <a:off x="417609" y="2162564"/>
                <a:ext cx="3211600" cy="24956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23"/>
              <p:cNvPicPr preferRelativeResize="0"/>
              <p:nvPr/>
            </p:nvPicPr>
            <p:blipFill rotWithShape="1">
              <a:blip r:embed="rId6">
                <a:alphaModFix/>
              </a:blip>
              <a:srcRect b="0" l="1882" r="88027" t="65817"/>
              <a:stretch/>
            </p:blipFill>
            <p:spPr>
              <a:xfrm>
                <a:off x="1507991" y="3801092"/>
                <a:ext cx="972750" cy="853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9" name="Google Shape;419;p23"/>
            <p:cNvSpPr txBox="1"/>
            <p:nvPr/>
          </p:nvSpPr>
          <p:spPr>
            <a:xfrm>
              <a:off x="438624" y="4271025"/>
              <a:ext cx="5364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FEFEF"/>
                  </a:solidFill>
                  <a:latin typeface="Gungsuh"/>
                  <a:ea typeface="Gungsuh"/>
                  <a:cs typeface="Gungsuh"/>
                  <a:sym typeface="Gungsuh"/>
                </a:rPr>
                <a:t>캐릭터</a:t>
              </a:r>
              <a:r>
                <a:rPr lang="ko" sz="3000">
                  <a:latin typeface="Ultra"/>
                  <a:ea typeface="Ultra"/>
                  <a:cs typeface="Ultra"/>
                  <a:sym typeface="Ultra"/>
                </a:rPr>
                <a:t> </a:t>
              </a:r>
              <a:endParaRPr sz="3000">
                <a:latin typeface="Ultra"/>
                <a:ea typeface="Ultra"/>
                <a:cs typeface="Ultra"/>
                <a:sym typeface="Ultra"/>
              </a:endParaRPr>
            </a:p>
          </p:txBody>
        </p:sp>
        <p:pic>
          <p:nvPicPr>
            <p:cNvPr id="420" name="Google Shape;420;p23"/>
            <p:cNvPicPr preferRelativeResize="0"/>
            <p:nvPr/>
          </p:nvPicPr>
          <p:blipFill rotWithShape="1">
            <a:blip r:embed="rId4">
              <a:alphaModFix/>
            </a:blip>
            <a:srcRect b="96796" l="27799" r="55174" t="0"/>
            <a:stretch/>
          </p:blipFill>
          <p:spPr>
            <a:xfrm>
              <a:off x="424516" y="399150"/>
              <a:ext cx="3200350" cy="3353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" name="Google Shape;421;p23"/>
            <p:cNvGrpSpPr/>
            <p:nvPr/>
          </p:nvGrpSpPr>
          <p:grpSpPr>
            <a:xfrm>
              <a:off x="1999475" y="1215425"/>
              <a:ext cx="1515926" cy="1635781"/>
              <a:chOff x="1999475" y="1215425"/>
              <a:chExt cx="1515926" cy="1635781"/>
            </a:xfrm>
          </p:grpSpPr>
          <p:pic>
            <p:nvPicPr>
              <p:cNvPr id="422" name="Google Shape;422;p23"/>
              <p:cNvPicPr preferRelativeResize="0"/>
              <p:nvPr/>
            </p:nvPicPr>
            <p:blipFill rotWithShape="1">
              <a:blip r:embed="rId7">
                <a:alphaModFix amt="91000"/>
              </a:blip>
              <a:srcRect b="22492" l="49471" r="0" t="20259"/>
              <a:stretch/>
            </p:blipFill>
            <p:spPr>
              <a:xfrm>
                <a:off x="1999475" y="1416925"/>
                <a:ext cx="1515926" cy="1080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" name="Google Shape;423;p23"/>
              <p:cNvPicPr preferRelativeResize="0"/>
              <p:nvPr/>
            </p:nvPicPr>
            <p:blipFill rotWithShape="1">
              <a:blip r:embed="rId8">
                <a:alphaModFix amt="91000"/>
              </a:blip>
              <a:srcRect b="79683" l="50174" r="0" t="2685"/>
              <a:stretch/>
            </p:blipFill>
            <p:spPr>
              <a:xfrm>
                <a:off x="1999475" y="2489806"/>
                <a:ext cx="1515926" cy="361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4" name="Google Shape;424;p23"/>
              <p:cNvPicPr preferRelativeResize="0"/>
              <p:nvPr/>
            </p:nvPicPr>
            <p:blipFill rotWithShape="1">
              <a:blip r:embed="rId9">
                <a:alphaModFix amt="91000"/>
              </a:blip>
              <a:srcRect b="0" l="0" r="6454" t="0"/>
              <a:stretch/>
            </p:blipFill>
            <p:spPr>
              <a:xfrm>
                <a:off x="1999475" y="1215425"/>
                <a:ext cx="657525" cy="208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" name="Google Shape;425;p23"/>
            <p:cNvGrpSpPr/>
            <p:nvPr/>
          </p:nvGrpSpPr>
          <p:grpSpPr>
            <a:xfrm>
              <a:off x="283179" y="1157838"/>
              <a:ext cx="1829700" cy="1872133"/>
              <a:chOff x="410375" y="1275500"/>
              <a:chExt cx="1829700" cy="2149900"/>
            </a:xfrm>
          </p:grpSpPr>
          <p:pic>
            <p:nvPicPr>
              <p:cNvPr id="426" name="Google Shape;426;p23"/>
              <p:cNvPicPr preferRelativeResize="0"/>
              <p:nvPr/>
            </p:nvPicPr>
            <p:blipFill rotWithShape="1">
              <a:blip r:embed="rId4">
                <a:alphaModFix/>
              </a:blip>
              <a:srcRect b="77755" l="27768" r="61070" t="5163"/>
              <a:stretch/>
            </p:blipFill>
            <p:spPr>
              <a:xfrm>
                <a:off x="635975" y="1275500"/>
                <a:ext cx="1357826" cy="1950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7" name="Google Shape;427;p23"/>
              <p:cNvPicPr preferRelativeResize="0"/>
              <p:nvPr/>
            </p:nvPicPr>
            <p:blipFill>
              <a:blip r:embed="rId10">
                <a:alphaModFix amt="22000"/>
              </a:blip>
              <a:stretch>
                <a:fillRect/>
              </a:stretch>
            </p:blipFill>
            <p:spPr>
              <a:xfrm rot="10799984">
                <a:off x="410375" y="2826321"/>
                <a:ext cx="1829700" cy="599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8" name="Google Shape;428;p23"/>
            <p:cNvPicPr preferRelativeResize="0"/>
            <p:nvPr/>
          </p:nvPicPr>
          <p:blipFill rotWithShape="1">
            <a:blip r:embed="rId11">
              <a:alphaModFix amt="88000"/>
            </a:blip>
            <a:srcRect b="39752" l="1480" r="84883" t="52736"/>
            <a:stretch/>
          </p:blipFill>
          <p:spPr>
            <a:xfrm>
              <a:off x="2013608" y="2254516"/>
              <a:ext cx="466400" cy="1296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9" name="Google Shape;429;p23"/>
            <p:cNvGrpSpPr/>
            <p:nvPr/>
          </p:nvGrpSpPr>
          <p:grpSpPr>
            <a:xfrm>
              <a:off x="511471" y="3175740"/>
              <a:ext cx="2968969" cy="731103"/>
              <a:chOff x="511471" y="3175740"/>
              <a:chExt cx="2968969" cy="731103"/>
            </a:xfrm>
          </p:grpSpPr>
          <p:pic>
            <p:nvPicPr>
              <p:cNvPr id="430" name="Google Shape;430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1471" y="3421874"/>
                <a:ext cx="1488136" cy="252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1" name="Google Shape;431;p23"/>
              <p:cNvGrpSpPr/>
              <p:nvPr/>
            </p:nvGrpSpPr>
            <p:grpSpPr>
              <a:xfrm>
                <a:off x="513490" y="3175740"/>
                <a:ext cx="2966950" cy="731103"/>
                <a:chOff x="513490" y="3175740"/>
                <a:chExt cx="2966950" cy="731103"/>
              </a:xfrm>
            </p:grpSpPr>
            <p:pic>
              <p:nvPicPr>
                <p:cNvPr id="432" name="Google Shape;432;p23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2190" r="0" t="0"/>
                <a:stretch/>
              </p:blipFill>
              <p:spPr>
                <a:xfrm>
                  <a:off x="515859" y="3175750"/>
                  <a:ext cx="1486800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3" name="Google Shape;433;p23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1992304" y="3175740"/>
                  <a:ext cx="1488136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4" name="Google Shape;434;p23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1992304" y="3426753"/>
                  <a:ext cx="1488136" cy="25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35" name="Google Shape;435;p23"/>
                <p:cNvGrpSpPr/>
                <p:nvPr/>
              </p:nvGrpSpPr>
              <p:grpSpPr>
                <a:xfrm>
                  <a:off x="513490" y="3654835"/>
                  <a:ext cx="1488096" cy="252009"/>
                  <a:chOff x="3799100" y="2006875"/>
                  <a:chExt cx="2495550" cy="247650"/>
                </a:xfrm>
              </p:grpSpPr>
              <p:grpSp>
                <p:nvGrpSpPr>
                  <p:cNvPr id="436" name="Google Shape;436;p23"/>
                  <p:cNvGrpSpPr/>
                  <p:nvPr/>
                </p:nvGrpSpPr>
                <p:grpSpPr>
                  <a:xfrm>
                    <a:off x="3799100" y="2006875"/>
                    <a:ext cx="2495550" cy="247650"/>
                    <a:chOff x="3799100" y="2006875"/>
                    <a:chExt cx="2495550" cy="247650"/>
                  </a:xfrm>
                </p:grpSpPr>
                <p:pic>
                  <p:nvPicPr>
                    <p:cNvPr id="437" name="Google Shape;437;p23"/>
                    <p:cNvPicPr preferRelativeResize="0"/>
                    <p:nvPr/>
                  </p:nvPicPr>
                  <p:blipFill>
                    <a:blip r:embed="rId12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9100" y="2006875"/>
                      <a:ext cx="2495550" cy="2476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38" name="Google Shape;438;p23"/>
                    <p:cNvPicPr preferRelativeResize="0"/>
                    <p:nvPr/>
                  </p:nvPicPr>
                  <p:blipFill rotWithShape="1">
                    <a:blip r:embed="rId12">
                      <a:alphaModFix/>
                    </a:blip>
                    <a:srcRect b="0" l="31412" r="36306" t="0"/>
                    <a:stretch/>
                  </p:blipFill>
                  <p:spPr>
                    <a:xfrm>
                      <a:off x="3799100" y="2006875"/>
                      <a:ext cx="805575" cy="2476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39" name="Google Shape;439;p23"/>
                  <p:cNvPicPr preferRelativeResize="0"/>
                  <p:nvPr/>
                </p:nvPicPr>
                <p:blipFill rotWithShape="1">
                  <a:blip r:embed="rId12">
                    <a:alphaModFix/>
                  </a:blip>
                  <a:srcRect b="0" l="31412" r="36306" t="0"/>
                  <a:stretch/>
                </p:blipFill>
                <p:spPr>
                  <a:xfrm>
                    <a:off x="4881309" y="2006875"/>
                    <a:ext cx="805575" cy="24765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pic>
          <p:nvPicPr>
            <p:cNvPr id="440" name="Google Shape;440;p23"/>
            <p:cNvPicPr preferRelativeResize="0"/>
            <p:nvPr/>
          </p:nvPicPr>
          <p:blipFill rotWithShape="1">
            <a:blip r:embed="rId12">
              <a:alphaModFix/>
            </a:blip>
            <a:srcRect b="0" l="31412" r="36306" t="0"/>
            <a:stretch/>
          </p:blipFill>
          <p:spPr>
            <a:xfrm>
              <a:off x="1992494" y="3654825"/>
              <a:ext cx="1486800" cy="25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23"/>
            <p:cNvSpPr txBox="1"/>
            <p:nvPr/>
          </p:nvSpPr>
          <p:spPr>
            <a:xfrm>
              <a:off x="440818" y="3664738"/>
              <a:ext cx="8094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999999"/>
                  </a:solidFill>
                </a:rPr>
                <a:t>회피율</a:t>
              </a:r>
              <a:r>
                <a:rPr lang="ko" sz="800">
                  <a:solidFill>
                    <a:srgbClr val="B7B7B7"/>
                  </a:solidFill>
                </a:rPr>
                <a:t> </a:t>
              </a:r>
              <a:endParaRPr sz="800">
                <a:solidFill>
                  <a:srgbClr val="B7B7B7"/>
                </a:solidFill>
              </a:endParaRPr>
            </a:p>
          </p:txBody>
        </p:sp>
        <p:pic>
          <p:nvPicPr>
            <p:cNvPr id="442" name="Google Shape;442;p23"/>
            <p:cNvPicPr preferRelativeResize="0"/>
            <p:nvPr/>
          </p:nvPicPr>
          <p:blipFill rotWithShape="1">
            <a:blip r:embed="rId9">
              <a:alphaModFix amt="91000"/>
            </a:blip>
            <a:srcRect b="0" l="0" r="6454" t="0"/>
            <a:stretch/>
          </p:blipFill>
          <p:spPr>
            <a:xfrm>
              <a:off x="2858257" y="2844134"/>
              <a:ext cx="657525" cy="20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3"/>
            <p:cNvPicPr preferRelativeResize="0"/>
            <p:nvPr/>
          </p:nvPicPr>
          <p:blipFill rotWithShape="1">
            <a:blip r:embed="rId12">
              <a:alphaModFix/>
            </a:blip>
            <a:srcRect b="0" l="31412" r="36306" t="0"/>
            <a:stretch/>
          </p:blipFill>
          <p:spPr>
            <a:xfrm>
              <a:off x="1999559" y="2801351"/>
              <a:ext cx="864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3"/>
            <p:cNvPicPr preferRelativeResize="0"/>
            <p:nvPr/>
          </p:nvPicPr>
          <p:blipFill rotWithShape="1">
            <a:blip r:embed="rId8">
              <a:alphaModFix amt="91000"/>
            </a:blip>
            <a:srcRect b="82486" l="85481" r="1868" t="7324"/>
            <a:stretch/>
          </p:blipFill>
          <p:spPr>
            <a:xfrm>
              <a:off x="2572066" y="2844125"/>
              <a:ext cx="384876" cy="20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3"/>
            <p:cNvPicPr preferRelativeResize="0"/>
            <p:nvPr/>
          </p:nvPicPr>
          <p:blipFill rotWithShape="1">
            <a:blip r:embed="rId8">
              <a:alphaModFix amt="91000"/>
            </a:blip>
            <a:srcRect b="85153" l="86344" r="11644" t="8644"/>
            <a:stretch/>
          </p:blipFill>
          <p:spPr>
            <a:xfrm>
              <a:off x="2595437" y="2885450"/>
              <a:ext cx="324000" cy="1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3"/>
            <p:cNvPicPr preferRelativeResize="0"/>
            <p:nvPr/>
          </p:nvPicPr>
          <p:blipFill rotWithShape="1">
            <a:blip r:embed="rId12">
              <a:alphaModFix/>
            </a:blip>
            <a:srcRect b="0" l="31412" r="36306" t="0"/>
            <a:stretch/>
          </p:blipFill>
          <p:spPr>
            <a:xfrm>
              <a:off x="2949354" y="2801350"/>
              <a:ext cx="53635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3"/>
            <p:cNvSpPr txBox="1"/>
            <p:nvPr/>
          </p:nvSpPr>
          <p:spPr>
            <a:xfrm>
              <a:off x="2558482" y="2832462"/>
              <a:ext cx="8094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0A75A"/>
                  </a:solidFill>
                </a:rPr>
                <a:t>확정</a:t>
              </a:r>
              <a:r>
                <a:rPr b="1" lang="ko" sz="800">
                  <a:solidFill>
                    <a:srgbClr val="999999"/>
                  </a:solidFill>
                </a:rPr>
                <a:t> </a:t>
              </a:r>
              <a:r>
                <a:rPr lang="ko" sz="800">
                  <a:solidFill>
                    <a:srgbClr val="B7B7B7"/>
                  </a:solidFill>
                </a:rPr>
                <a:t> </a:t>
              </a:r>
              <a:endParaRPr sz="800">
                <a:solidFill>
                  <a:srgbClr val="B7B7B7"/>
                </a:solidFill>
              </a:endParaRPr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10725" y="4146638"/>
              <a:ext cx="592200" cy="5769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9" name="Google Shape;449;p23"/>
            <p:cNvPicPr preferRelativeResize="0"/>
            <p:nvPr/>
          </p:nvPicPr>
          <p:blipFill rotWithShape="1">
            <a:blip r:embed="rId12">
              <a:alphaModFix/>
            </a:blip>
            <a:srcRect b="0" l="31412" r="36306" t="0"/>
            <a:stretch/>
          </p:blipFill>
          <p:spPr>
            <a:xfrm>
              <a:off x="1992498" y="3175750"/>
              <a:ext cx="864000" cy="252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23"/>
            <p:cNvSpPr txBox="1"/>
            <p:nvPr/>
          </p:nvSpPr>
          <p:spPr>
            <a:xfrm>
              <a:off x="1924520" y="3188438"/>
              <a:ext cx="8094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999999"/>
                  </a:solidFill>
                </a:rPr>
                <a:t>최대 HP</a:t>
              </a:r>
              <a:r>
                <a:rPr lang="ko" sz="800">
                  <a:solidFill>
                    <a:srgbClr val="B7B7B7"/>
                  </a:solidFill>
                </a:rPr>
                <a:t> </a:t>
              </a:r>
              <a:endParaRPr sz="800">
                <a:solidFill>
                  <a:srgbClr val="B7B7B7"/>
                </a:solidFill>
              </a:endParaRPr>
            </a:p>
          </p:txBody>
        </p:sp>
      </p:grpSp>
      <p:grpSp>
        <p:nvGrpSpPr>
          <p:cNvPr id="451" name="Google Shape;451;p23"/>
          <p:cNvGrpSpPr/>
          <p:nvPr/>
        </p:nvGrpSpPr>
        <p:grpSpPr>
          <a:xfrm>
            <a:off x="2026852" y="2818313"/>
            <a:ext cx="809400" cy="232200"/>
            <a:chOff x="4172117" y="3585520"/>
            <a:chExt cx="809400" cy="232200"/>
          </a:xfrm>
        </p:grpSpPr>
        <p:pic>
          <p:nvPicPr>
            <p:cNvPr id="452" name="Google Shape;452;p23"/>
            <p:cNvPicPr preferRelativeResize="0"/>
            <p:nvPr/>
          </p:nvPicPr>
          <p:blipFill rotWithShape="1">
            <a:blip r:embed="rId8">
              <a:alphaModFix amt="91000"/>
            </a:blip>
            <a:srcRect b="82486" l="85481" r="1868" t="7324"/>
            <a:stretch/>
          </p:blipFill>
          <p:spPr>
            <a:xfrm>
              <a:off x="4221566" y="3604250"/>
              <a:ext cx="384876" cy="20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23"/>
            <p:cNvPicPr preferRelativeResize="0"/>
            <p:nvPr/>
          </p:nvPicPr>
          <p:blipFill rotWithShape="1">
            <a:blip r:embed="rId8">
              <a:alphaModFix amt="91000"/>
            </a:blip>
            <a:srcRect b="85153" l="86344" r="11644" t="8644"/>
            <a:stretch/>
          </p:blipFill>
          <p:spPr>
            <a:xfrm>
              <a:off x="4235719" y="3645575"/>
              <a:ext cx="324000" cy="12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23"/>
            <p:cNvSpPr txBox="1"/>
            <p:nvPr/>
          </p:nvSpPr>
          <p:spPr>
            <a:xfrm>
              <a:off x="4172117" y="3585520"/>
              <a:ext cx="809400" cy="2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E0A75A"/>
                  </a:solidFill>
                </a:rPr>
                <a:t>초기화 </a:t>
              </a:r>
              <a:r>
                <a:rPr b="1" lang="ko" sz="800">
                  <a:solidFill>
                    <a:srgbClr val="999999"/>
                  </a:solidFill>
                </a:rPr>
                <a:t> </a:t>
              </a:r>
              <a:r>
                <a:rPr lang="ko" sz="800">
                  <a:solidFill>
                    <a:srgbClr val="B7B7B7"/>
                  </a:solidFill>
                </a:rPr>
                <a:t> </a:t>
              </a:r>
              <a:endParaRPr sz="800">
                <a:solidFill>
                  <a:srgbClr val="B7B7B7"/>
                </a:solidFill>
              </a:endParaRPr>
            </a:p>
          </p:txBody>
        </p:sp>
      </p:grpSp>
      <p:pic>
        <p:nvPicPr>
          <p:cNvPr id="455" name="Google Shape;455;p23"/>
          <p:cNvPicPr preferRelativeResize="0"/>
          <p:nvPr/>
        </p:nvPicPr>
        <p:blipFill rotWithShape="1">
          <a:blip r:embed="rId7">
            <a:alphaModFix amt="91000"/>
          </a:blip>
          <a:srcRect b="28834" l="80205" r="14848" t="62925"/>
          <a:stretch/>
        </p:blipFill>
        <p:spPr>
          <a:xfrm>
            <a:off x="2932575" y="2600450"/>
            <a:ext cx="148374" cy="1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24"/>
          <p:cNvPicPr preferRelativeResize="0"/>
          <p:nvPr/>
        </p:nvPicPr>
        <p:blipFill rotWithShape="1">
          <a:blip r:embed="rId3">
            <a:alphaModFix/>
          </a:blip>
          <a:srcRect b="41204" l="21652" r="54401" t="0"/>
          <a:stretch/>
        </p:blipFill>
        <p:spPr>
          <a:xfrm>
            <a:off x="216001" y="35025"/>
            <a:ext cx="1523772" cy="302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4"/>
          <p:cNvPicPr preferRelativeResize="0"/>
          <p:nvPr/>
        </p:nvPicPr>
        <p:blipFill rotWithShape="1">
          <a:blip r:embed="rId4">
            <a:alphaModFix/>
          </a:blip>
          <a:srcRect b="48127" l="21178" r="54874" t="0"/>
          <a:stretch/>
        </p:blipFill>
        <p:spPr>
          <a:xfrm>
            <a:off x="1792376" y="99250"/>
            <a:ext cx="1523772" cy="266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4"/>
          <p:cNvPicPr preferRelativeResize="0"/>
          <p:nvPr/>
        </p:nvPicPr>
        <p:blipFill rotWithShape="1">
          <a:blip r:embed="rId5">
            <a:alphaModFix/>
          </a:blip>
          <a:srcRect b="40521" l="21544" r="55058" t="8217"/>
          <a:stretch/>
        </p:blipFill>
        <p:spPr>
          <a:xfrm>
            <a:off x="3444525" y="256875"/>
            <a:ext cx="1488751" cy="26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4"/>
          <p:cNvPicPr preferRelativeResize="0"/>
          <p:nvPr/>
        </p:nvPicPr>
        <p:blipFill rotWithShape="1">
          <a:blip r:embed="rId6">
            <a:alphaModFix/>
          </a:blip>
          <a:srcRect b="48567" l="21379" r="54926" t="0"/>
          <a:stretch/>
        </p:blipFill>
        <p:spPr>
          <a:xfrm>
            <a:off x="758975" y="721649"/>
            <a:ext cx="2491603" cy="43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4"/>
          <p:cNvPicPr preferRelativeResize="0"/>
          <p:nvPr/>
        </p:nvPicPr>
        <p:blipFill rotWithShape="1">
          <a:blip r:embed="rId7">
            <a:alphaModFix/>
          </a:blip>
          <a:srcRect b="40238" l="21469" r="54802" t="238"/>
          <a:stretch/>
        </p:blipFill>
        <p:spPr>
          <a:xfrm>
            <a:off x="6996374" y="-99264"/>
            <a:ext cx="1833228" cy="286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3696" y="2284100"/>
            <a:ext cx="1898425" cy="274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4"/>
          <p:cNvPicPr preferRelativeResize="0"/>
          <p:nvPr/>
        </p:nvPicPr>
        <p:blipFill rotWithShape="1">
          <a:blip r:embed="rId8">
            <a:alphaModFix/>
          </a:blip>
          <a:srcRect b="91550" l="27023" r="0" t="0"/>
          <a:stretch/>
        </p:blipFill>
        <p:spPr>
          <a:xfrm>
            <a:off x="6287225" y="2401350"/>
            <a:ext cx="1385400" cy="2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4"/>
          <p:cNvPicPr preferRelativeResize="0"/>
          <p:nvPr/>
        </p:nvPicPr>
        <p:blipFill rotWithShape="1">
          <a:blip r:embed="rId6">
            <a:alphaModFix/>
          </a:blip>
          <a:srcRect b="77755" l="27432" r="61070" t="5163"/>
          <a:stretch/>
        </p:blipFill>
        <p:spPr>
          <a:xfrm>
            <a:off x="6235550" y="3194150"/>
            <a:ext cx="1488751" cy="178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4"/>
          <p:cNvPicPr preferRelativeResize="0"/>
          <p:nvPr/>
        </p:nvPicPr>
        <p:blipFill rotWithShape="1">
          <a:blip r:embed="rId6">
            <a:alphaModFix/>
          </a:blip>
          <a:srcRect b="96796" l="27798" r="54925" t="0"/>
          <a:stretch/>
        </p:blipFill>
        <p:spPr>
          <a:xfrm>
            <a:off x="5127225" y="936625"/>
            <a:ext cx="2236997" cy="3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4"/>
          <p:cNvPicPr preferRelativeResize="0"/>
          <p:nvPr/>
        </p:nvPicPr>
        <p:blipFill rotWithShape="1">
          <a:blip r:embed="rId6">
            <a:alphaModFix/>
          </a:blip>
          <a:srcRect b="48567" l="25510" r="66599" t="45992"/>
          <a:stretch/>
        </p:blipFill>
        <p:spPr>
          <a:xfrm>
            <a:off x="7753174" y="3748150"/>
            <a:ext cx="1021702" cy="56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4"/>
          <p:cNvPicPr preferRelativeResize="0"/>
          <p:nvPr/>
        </p:nvPicPr>
        <p:blipFill rotWithShape="1">
          <a:blip r:embed="rId6">
            <a:alphaModFix/>
          </a:blip>
          <a:srcRect b="69979" l="26592" r="71631" t="27294"/>
          <a:stretch/>
        </p:blipFill>
        <p:spPr>
          <a:xfrm>
            <a:off x="289048" y="3194150"/>
            <a:ext cx="186797" cy="2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4"/>
          <p:cNvPicPr preferRelativeResize="0"/>
          <p:nvPr/>
        </p:nvPicPr>
        <p:blipFill rotWithShape="1">
          <a:blip r:embed="rId6">
            <a:alphaModFix/>
          </a:blip>
          <a:srcRect b="70377" l="32778" r="65445" t="27294"/>
          <a:stretch/>
        </p:blipFill>
        <p:spPr>
          <a:xfrm>
            <a:off x="2109977" y="3194150"/>
            <a:ext cx="186797" cy="1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4"/>
          <p:cNvPicPr preferRelativeResize="0"/>
          <p:nvPr/>
        </p:nvPicPr>
        <p:blipFill rotWithShape="1">
          <a:blip r:embed="rId9">
            <a:alphaModFix/>
          </a:blip>
          <a:srcRect b="48111" l="21269" r="54688" t="0"/>
          <a:stretch/>
        </p:blipFill>
        <p:spPr>
          <a:xfrm>
            <a:off x="925025" y="1271950"/>
            <a:ext cx="1753582" cy="305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25"/>
          <p:cNvPicPr preferRelativeResize="0"/>
          <p:nvPr/>
        </p:nvPicPr>
        <p:blipFill rotWithShape="1">
          <a:blip r:embed="rId3">
            <a:alphaModFix/>
          </a:blip>
          <a:srcRect b="48588" l="21574" r="54874" t="0"/>
          <a:stretch/>
        </p:blipFill>
        <p:spPr>
          <a:xfrm>
            <a:off x="178350" y="512675"/>
            <a:ext cx="3205548" cy="42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5"/>
          <p:cNvPicPr preferRelativeResize="0"/>
          <p:nvPr/>
        </p:nvPicPr>
        <p:blipFill rotWithShape="1">
          <a:blip r:embed="rId3">
            <a:alphaModFix/>
          </a:blip>
          <a:srcRect b="48589" l="25473" r="70537" t="46656"/>
          <a:stretch/>
        </p:blipFill>
        <p:spPr>
          <a:xfrm>
            <a:off x="8243951" y="4619825"/>
            <a:ext cx="542952" cy="39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5"/>
          <p:cNvPicPr preferRelativeResize="0"/>
          <p:nvPr/>
        </p:nvPicPr>
        <p:blipFill rotWithShape="1">
          <a:blip r:embed="rId4">
            <a:alphaModFix/>
          </a:blip>
          <a:srcRect b="88764" l="22868" r="72437" t="5379"/>
          <a:stretch/>
        </p:blipFill>
        <p:spPr>
          <a:xfrm>
            <a:off x="7761525" y="762975"/>
            <a:ext cx="635126" cy="48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"/>
          <p:cNvGrpSpPr/>
          <p:nvPr/>
        </p:nvGrpSpPr>
        <p:grpSpPr>
          <a:xfrm>
            <a:off x="4046175" y="4581975"/>
            <a:ext cx="3170578" cy="401662"/>
            <a:chOff x="4104900" y="4186050"/>
            <a:chExt cx="3170578" cy="401662"/>
          </a:xfrm>
        </p:grpSpPr>
        <p:pic>
          <p:nvPicPr>
            <p:cNvPr id="481" name="Google Shape;481;p25"/>
            <p:cNvPicPr preferRelativeResize="0"/>
            <p:nvPr/>
          </p:nvPicPr>
          <p:blipFill rotWithShape="1">
            <a:blip r:embed="rId4">
              <a:alphaModFix/>
            </a:blip>
            <a:srcRect b="48567" l="21638" r="54926" t="46676"/>
            <a:stretch/>
          </p:blipFill>
          <p:spPr>
            <a:xfrm>
              <a:off x="4104900" y="4186050"/>
              <a:ext cx="3170578" cy="395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5"/>
            <p:cNvPicPr preferRelativeResize="0"/>
            <p:nvPr/>
          </p:nvPicPr>
          <p:blipFill rotWithShape="1">
            <a:blip r:embed="rId3">
              <a:alphaModFix/>
            </a:blip>
            <a:srcRect b="48589" l="25473" r="70537" t="46656"/>
            <a:stretch/>
          </p:blipFill>
          <p:spPr>
            <a:xfrm>
              <a:off x="4624026" y="4186050"/>
              <a:ext cx="542952" cy="395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6402" y="4191787"/>
              <a:ext cx="542950" cy="395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4" name="Google Shape;484;p25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1916000" y="4440050"/>
            <a:ext cx="1055527" cy="4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5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5122724" y="462225"/>
            <a:ext cx="2360002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5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5403800" y="11817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5"/>
          <p:cNvPicPr preferRelativeResize="0"/>
          <p:nvPr/>
        </p:nvPicPr>
        <p:blipFill rotWithShape="1">
          <a:blip r:embed="rId3">
            <a:alphaModFix/>
          </a:blip>
          <a:srcRect b="88566" l="24791" r="73501" t="7438"/>
          <a:stretch/>
        </p:blipFill>
        <p:spPr>
          <a:xfrm>
            <a:off x="4374100" y="1835676"/>
            <a:ext cx="232322" cy="33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5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07300" y="1675050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5"/>
          <p:cNvPicPr preferRelativeResize="0"/>
          <p:nvPr/>
        </p:nvPicPr>
        <p:blipFill rotWithShape="1">
          <a:blip r:embed="rId3">
            <a:alphaModFix/>
          </a:blip>
          <a:srcRect b="66318" l="32335" r="67032" t="32166"/>
          <a:stretch/>
        </p:blipFill>
        <p:spPr>
          <a:xfrm>
            <a:off x="4021300" y="3407500"/>
            <a:ext cx="86047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5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118625" y="3057550"/>
            <a:ext cx="1118628" cy="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822" y="1695524"/>
            <a:ext cx="113347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78" name="Google Shape;78;p14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14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80" name="Google Shape;80;p14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14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4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>
            <a:off x="4280325" y="335900"/>
            <a:ext cx="3286200" cy="435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게임을 플레이 하는데 필요한 에너지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</a:t>
            </a:r>
            <a:r>
              <a:rPr lang="ko" sz="1000">
                <a:solidFill>
                  <a:srgbClr val="FF0000"/>
                </a:solidFill>
              </a:rPr>
              <a:t>( 6 버튼을 눌러 게임을 시작하는데 사용 )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게임을 플레이해서 얻는 화폐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( </a:t>
            </a:r>
            <a:r>
              <a:rPr lang="ko" sz="1000">
                <a:solidFill>
                  <a:srgbClr val="FF0000"/>
                </a:solidFill>
              </a:rPr>
              <a:t>7 의 장비</a:t>
            </a:r>
            <a:r>
              <a:rPr lang="ko" sz="1000"/>
              <a:t> 탭에서 사용 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유료 화폐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	( 유료 아이템 구매에 사용 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유저가 ‘선택’ 하고 있는 스테이지와 해당 스테이지 최고 기록을 보여준다.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선택한 스테이지의 월드 이미지.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터치시 다음 스테이지로 이동한다.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* </a:t>
            </a:r>
            <a:r>
              <a:rPr lang="ko" sz="1000">
                <a:solidFill>
                  <a:srgbClr val="FF0000"/>
                </a:solidFill>
              </a:rPr>
              <a:t>이전 스테이지를 클리어하지 않았을 경우 플레   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  이가 불가능하다. =&gt; 7의 버튼과 5의 이미지가 쇠사슬로 잠겨 있으며 선택 불가능.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해당 버튼을 선택시 인게임 신으로 이동.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ko" sz="1000"/>
              <a:t>순서대로 </a:t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캐릭터, 장비, 화살 제작소 </a:t>
            </a:r>
            <a:endParaRPr sz="10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스테이지, 재능, 게임 설정 </a:t>
            </a:r>
            <a:endParaRPr sz="1000">
              <a:solidFill>
                <a:srgbClr val="FF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탭을 의미한다. </a:t>
            </a:r>
            <a:endParaRPr sz="1000"/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358550" y="312100"/>
            <a:ext cx="1095600" cy="486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304025" y="1696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1499440" y="296267"/>
            <a:ext cx="909900" cy="43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1454150" y="169625"/>
            <a:ext cx="195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2504849" y="335901"/>
            <a:ext cx="1008600" cy="42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2454650" y="212250"/>
            <a:ext cx="2169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3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53221" y="997183"/>
            <a:ext cx="2087100" cy="50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849350" y="849000"/>
            <a:ext cx="44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4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17850" y="1447875"/>
            <a:ext cx="4347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5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951000" y="3579600"/>
            <a:ext cx="368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7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337912" y="4206475"/>
            <a:ext cx="3459600" cy="486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266851" y="4041050"/>
            <a:ext cx="1464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8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297850" y="2922125"/>
            <a:ext cx="1207001" cy="401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1018472" y="1786618"/>
            <a:ext cx="2022000" cy="1156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1171760" y="3349511"/>
            <a:ext cx="1713600" cy="56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3149681" y="2042572"/>
            <a:ext cx="414000" cy="391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3129075" y="1866675"/>
            <a:ext cx="89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6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6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5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" name="Google Shape;117;p15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118" name="Google Shape;118;p15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15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15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현재 활성화 되어 있는 ‘ </a:t>
            </a:r>
            <a:r>
              <a:rPr lang="ko" sz="1000">
                <a:solidFill>
                  <a:srgbClr val="FF0000"/>
                </a:solidFill>
              </a:rPr>
              <a:t>월드</a:t>
            </a:r>
            <a:r>
              <a:rPr lang="ko" sz="1000">
                <a:solidFill>
                  <a:schemeClr val="dk1"/>
                </a:solidFill>
              </a:rPr>
              <a:t> ‘ 탭.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현재 활성화 되어 있는 탭은 활성화 되어 있지 않은 탭과 색이 다르다.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활성화 되어 있는 탭은 이미지가 위로 밀려 올라가고 이미지 아래에 작게 글씨가 나타난다.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6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1888139" y="4125180"/>
            <a:ext cx="825300" cy="572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140" name="Google Shape;140;p16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" name="Google Shape;141;p16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142" name="Google Shape;142;p16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6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16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45" name="Google Shape;145;p16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유저가 ‘선택’ 하고 있는 스테이지 이름.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플레이어가 클리어한 해당 스테이지의 최고 기록을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해당 스테이지의 컨셉 이미지를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917875" y="981575"/>
            <a:ext cx="2185500" cy="205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6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" name="Google Shape;165;p17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166" name="Google Shape;166;p17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17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" name="Google Shape;168;p17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69" name="Google Shape;169;p17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1.게임을 플레이하는데 필요한 에너지.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해당 에너지가 부족할 경우 아래의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 플레이‘</a:t>
            </a:r>
            <a:r>
              <a:rPr lang="ko" sz="1000">
                <a:solidFill>
                  <a:schemeClr val="dk1"/>
                </a:solidFill>
              </a:rPr>
              <a:t> 버튼을 활성화 시킬 수 없다.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에너지가 최대치가 아닐 경우 다음 에너지가 1 채워지기까지 남은 시간을 아래에 작게 분 : 초 형태로 표시한다.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ex ) 4 : 20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추가 보상으로 에너지를 받을 경우 최대치를 초과해서 저장할 수 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에너지가 채워지는 주기는 5분에 1개씩 충전.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476150" y="302500"/>
            <a:ext cx="997800" cy="459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1196475" y="3254325"/>
            <a:ext cx="1769400" cy="70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 txBox="1"/>
          <p:nvPr/>
        </p:nvSpPr>
        <p:spPr>
          <a:xfrm>
            <a:off x="304025" y="1696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6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8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190" name="Google Shape;190;p18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1" name="Google Shape;191;p18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192" name="Google Shape;192;p18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18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18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다음 스테이지로 이동 할 수 있는 버튼.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‘스테이지 1’</a:t>
            </a:r>
            <a:r>
              <a:rPr lang="ko" sz="1000">
                <a:solidFill>
                  <a:schemeClr val="dk1"/>
                </a:solidFill>
              </a:rPr>
              <a:t> 에는</a:t>
            </a:r>
            <a:r>
              <a:rPr lang="ko" sz="1000">
                <a:solidFill>
                  <a:srgbClr val="FF0000"/>
                </a:solidFill>
              </a:rPr>
              <a:t> 이전 스테이지로 이동하는 화살표</a:t>
            </a:r>
            <a:r>
              <a:rPr lang="ko" sz="1000">
                <a:solidFill>
                  <a:schemeClr val="dk1"/>
                </a:solidFill>
              </a:rPr>
              <a:t>가 존재하지 않는다.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선택시 다음 스테이지를 확인 할 수 있다.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7" name="Google Shape;197;p18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3103500" y="2037675"/>
            <a:ext cx="441600" cy="40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3186600" y="1827950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3097725" y="1514450"/>
            <a:ext cx="46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터치 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210" name="Google Shape;210;p18"/>
          <p:cNvPicPr preferRelativeResize="0"/>
          <p:nvPr/>
        </p:nvPicPr>
        <p:blipFill rotWithShape="1">
          <a:blip r:embed="rId6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9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216" name="Google Shape;216;p19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7" name="Google Shape;217;p19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218" name="Google Shape;218;p19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19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19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1. 이전 스테이지를 클리어하지 않았을 경우 이후의 스테이지는 </a:t>
            </a:r>
            <a:r>
              <a:rPr lang="ko" sz="1000">
                <a:solidFill>
                  <a:srgbClr val="FF0000"/>
                </a:solidFill>
              </a:rPr>
              <a:t>에너지가 충분</a:t>
            </a:r>
            <a:r>
              <a:rPr lang="ko" sz="1000"/>
              <a:t>하더라도  플레이가 불가능하다.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</a:rPr>
              <a:t>‘플레이 버튼’과 ‘컨셉 이미지’가 </a:t>
            </a:r>
            <a:r>
              <a:rPr lang="ko" sz="1000"/>
              <a:t>쇠사슬로 잠겨 있는 이미지로 보이며 선택이 불가능 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이전 스테이지를 클리어하게 되면 쇠사슬 해제 되면서 정상적으로 플레이가 가능하다 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2. 뒤로 향하는 화살표 선택시 이전 스테이지로 이동한다.</a:t>
            </a:r>
            <a:endParaRPr sz="1000"/>
          </a:p>
        </p:txBody>
      </p:sp>
      <p:pic>
        <p:nvPicPr>
          <p:cNvPr id="223" name="Google Shape;223;p19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9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3103500" y="2037675"/>
            <a:ext cx="441600" cy="40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3186600" y="1827950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 txBox="1"/>
          <p:nvPr/>
        </p:nvSpPr>
        <p:spPr>
          <a:xfrm>
            <a:off x="3097725" y="1514450"/>
            <a:ext cx="46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터치 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236" name="Google Shape;2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50" y="399150"/>
            <a:ext cx="3211600" cy="38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 rotWithShape="1">
          <a:blip r:embed="rId6">
            <a:alphaModFix/>
          </a:blip>
          <a:srcRect b="91550" l="27023" r="0" t="0"/>
          <a:stretch/>
        </p:blipFill>
        <p:spPr>
          <a:xfrm>
            <a:off x="413250" y="405025"/>
            <a:ext cx="3211600" cy="3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 rotWithShape="1">
          <a:blip r:embed="rId6">
            <a:alphaModFix/>
          </a:blip>
          <a:srcRect b="82497" l="76778" r="13881" t="7791"/>
          <a:stretch/>
        </p:blipFill>
        <p:spPr>
          <a:xfrm>
            <a:off x="3129075" y="712975"/>
            <a:ext cx="387400" cy="3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 rotWithShape="1">
          <a:blip r:embed="rId6">
            <a:alphaModFix/>
          </a:blip>
          <a:srcRect b="80143" l="2034" r="84550" t="16059"/>
          <a:stretch/>
        </p:blipFill>
        <p:spPr>
          <a:xfrm>
            <a:off x="418800" y="727825"/>
            <a:ext cx="556425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987" y="727825"/>
            <a:ext cx="3211600" cy="35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 flipH="1" rot="-8100000">
            <a:off x="5387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 rotWithShape="1">
          <a:blip r:embed="rId7">
            <a:alphaModFix/>
          </a:blip>
          <a:srcRect b="94627" l="0" r="44193" t="0"/>
          <a:stretch/>
        </p:blipFill>
        <p:spPr>
          <a:xfrm>
            <a:off x="1204675" y="1176150"/>
            <a:ext cx="1508700" cy="1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/>
          <p:nvPr/>
        </p:nvSpPr>
        <p:spPr>
          <a:xfrm>
            <a:off x="1198925" y="1181725"/>
            <a:ext cx="1514400" cy="154800"/>
          </a:xfrm>
          <a:prstGeom prst="rect">
            <a:avLst/>
          </a:prstGeom>
          <a:noFill/>
          <a:ln>
            <a:noFill/>
          </a:ln>
          <a:effectLst>
            <a:outerShdw blurRad="928688" rotWithShape="0" algn="bl" dir="498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스테이지 잠김</a:t>
            </a:r>
            <a:r>
              <a:rPr b="1" lang="ko" sz="700">
                <a:solidFill>
                  <a:srgbClr val="999999"/>
                </a:solidFill>
              </a:rPr>
              <a:t> </a:t>
            </a:r>
            <a:endParaRPr b="1" sz="700">
              <a:solidFill>
                <a:srgbClr val="999999"/>
              </a:solidFill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7">
            <a:alphaModFix/>
          </a:blip>
          <a:srcRect b="20316" l="0" r="0" t="69408"/>
          <a:stretch/>
        </p:blipFill>
        <p:spPr>
          <a:xfrm>
            <a:off x="413250" y="2921650"/>
            <a:ext cx="3211600" cy="3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/>
          <p:nvPr/>
        </p:nvSpPr>
        <p:spPr>
          <a:xfrm>
            <a:off x="368325" y="2027028"/>
            <a:ext cx="387300" cy="4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 txBox="1"/>
          <p:nvPr/>
        </p:nvSpPr>
        <p:spPr>
          <a:xfrm>
            <a:off x="862275" y="1041325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240650" y="1807000"/>
            <a:ext cx="23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8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3570335">
            <a:off x="1859079" y="897425"/>
            <a:ext cx="287919" cy="246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570335">
            <a:off x="1859079" y="882113"/>
            <a:ext cx="287919" cy="246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4">
            <a:alphaModFix/>
          </a:blip>
          <a:srcRect b="48567" l="41216" r="54926" t="46676"/>
          <a:stretch/>
        </p:blipFill>
        <p:spPr>
          <a:xfrm>
            <a:off x="1744388" y="1884255"/>
            <a:ext cx="527602" cy="4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698680">
            <a:off x="1957388" y="3133741"/>
            <a:ext cx="134777" cy="129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4698680">
            <a:off x="1940801" y="3140691"/>
            <a:ext cx="134777" cy="129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 rotWithShape="1">
          <a:blip r:embed="rId4">
            <a:alphaModFix/>
          </a:blip>
          <a:srcRect b="48567" l="41216" r="54926" t="46676"/>
          <a:stretch/>
        </p:blipFill>
        <p:spPr>
          <a:xfrm>
            <a:off x="1755244" y="3565625"/>
            <a:ext cx="527602" cy="422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9"/>
          <p:cNvSpPr/>
          <p:nvPr/>
        </p:nvSpPr>
        <p:spPr>
          <a:xfrm>
            <a:off x="917838" y="554454"/>
            <a:ext cx="2445300" cy="3300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0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262" name="Google Shape;262;p20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20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264" name="Google Shape;264;p20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20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0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67" name="Google Shape;267;p20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0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뒤로 향하는 화살표 선택시 이전 스테이지로 이동한다.</a:t>
            </a:r>
            <a:endParaRPr sz="1000"/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0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3103500" y="2037675"/>
            <a:ext cx="441600" cy="40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3186600" y="1827950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"/>
          <p:cNvSpPr txBox="1"/>
          <p:nvPr/>
        </p:nvSpPr>
        <p:spPr>
          <a:xfrm>
            <a:off x="3097725" y="1514450"/>
            <a:ext cx="46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터치 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282" name="Google Shape;28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50" y="399150"/>
            <a:ext cx="3211600" cy="38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/>
          <p:nvPr/>
        </p:nvPicPr>
        <p:blipFill rotWithShape="1">
          <a:blip r:embed="rId6">
            <a:alphaModFix/>
          </a:blip>
          <a:srcRect b="91550" l="27023" r="0" t="0"/>
          <a:stretch/>
        </p:blipFill>
        <p:spPr>
          <a:xfrm>
            <a:off x="413250" y="405025"/>
            <a:ext cx="3211600" cy="3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 rotWithShape="1">
          <a:blip r:embed="rId6">
            <a:alphaModFix/>
          </a:blip>
          <a:srcRect b="82497" l="76778" r="13881" t="7791"/>
          <a:stretch/>
        </p:blipFill>
        <p:spPr>
          <a:xfrm>
            <a:off x="3129075" y="712975"/>
            <a:ext cx="387400" cy="3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 rotWithShape="1">
          <a:blip r:embed="rId6">
            <a:alphaModFix/>
          </a:blip>
          <a:srcRect b="80143" l="2034" r="84550" t="16059"/>
          <a:stretch/>
        </p:blipFill>
        <p:spPr>
          <a:xfrm>
            <a:off x="418800" y="727825"/>
            <a:ext cx="556425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987" y="727825"/>
            <a:ext cx="3211600" cy="35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0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"/>
          <p:cNvSpPr/>
          <p:nvPr/>
        </p:nvSpPr>
        <p:spPr>
          <a:xfrm flipH="1" rot="-8100000">
            <a:off x="5387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0"/>
          <p:cNvPicPr preferRelativeResize="0"/>
          <p:nvPr/>
        </p:nvPicPr>
        <p:blipFill rotWithShape="1">
          <a:blip r:embed="rId7">
            <a:alphaModFix/>
          </a:blip>
          <a:srcRect b="94627" l="0" r="44193" t="0"/>
          <a:stretch/>
        </p:blipFill>
        <p:spPr>
          <a:xfrm>
            <a:off x="1204675" y="1176150"/>
            <a:ext cx="1508700" cy="1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 txBox="1"/>
          <p:nvPr/>
        </p:nvSpPr>
        <p:spPr>
          <a:xfrm>
            <a:off x="1198925" y="1181725"/>
            <a:ext cx="1514400" cy="154800"/>
          </a:xfrm>
          <a:prstGeom prst="rect">
            <a:avLst/>
          </a:prstGeom>
          <a:noFill/>
          <a:ln>
            <a:noFill/>
          </a:ln>
          <a:effectLst>
            <a:outerShdw blurRad="928688" rotWithShape="0" algn="bl" dir="498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스테이지 잠김</a:t>
            </a:r>
            <a:r>
              <a:rPr b="1" lang="ko" sz="700">
                <a:solidFill>
                  <a:srgbClr val="999999"/>
                </a:solidFill>
              </a:rPr>
              <a:t> </a:t>
            </a:r>
            <a:endParaRPr b="1" sz="700">
              <a:solidFill>
                <a:srgbClr val="999999"/>
              </a:solidFill>
            </a:endParaRPr>
          </a:p>
        </p:txBody>
      </p:sp>
      <p:pic>
        <p:nvPicPr>
          <p:cNvPr id="291" name="Google Shape;291;p20"/>
          <p:cNvPicPr preferRelativeResize="0"/>
          <p:nvPr/>
        </p:nvPicPr>
        <p:blipFill rotWithShape="1">
          <a:blip r:embed="rId7">
            <a:alphaModFix/>
          </a:blip>
          <a:srcRect b="20316" l="0" r="0" t="69408"/>
          <a:stretch/>
        </p:blipFill>
        <p:spPr>
          <a:xfrm>
            <a:off x="413250" y="2921650"/>
            <a:ext cx="3211600" cy="3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0"/>
          <p:cNvSpPr/>
          <p:nvPr/>
        </p:nvSpPr>
        <p:spPr>
          <a:xfrm>
            <a:off x="368325" y="2027028"/>
            <a:ext cx="387300" cy="423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0"/>
          <p:cNvPicPr preferRelativeResize="0"/>
          <p:nvPr/>
        </p:nvPicPr>
        <p:blipFill rotWithShape="1">
          <a:blip r:embed="rId8">
            <a:alphaModFix/>
          </a:blip>
          <a:srcRect b="1359" l="0" r="0" t="-1360"/>
          <a:stretch/>
        </p:blipFill>
        <p:spPr>
          <a:xfrm>
            <a:off x="1466212" y="4245261"/>
            <a:ext cx="548922" cy="42300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0"/>
          <p:cNvSpPr/>
          <p:nvPr/>
        </p:nvSpPr>
        <p:spPr>
          <a:xfrm>
            <a:off x="331226" y="2037675"/>
            <a:ext cx="441600" cy="40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414326" y="1827950"/>
            <a:ext cx="275400" cy="26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 txBox="1"/>
          <p:nvPr/>
        </p:nvSpPr>
        <p:spPr>
          <a:xfrm>
            <a:off x="325451" y="1514450"/>
            <a:ext cx="4665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터치 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297" name="Google Shape;29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3570335">
            <a:off x="1859079" y="897425"/>
            <a:ext cx="287919" cy="246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570335">
            <a:off x="1859079" y="882113"/>
            <a:ext cx="287919" cy="246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 rotWithShape="1">
          <a:blip r:embed="rId4">
            <a:alphaModFix/>
          </a:blip>
          <a:srcRect b="48567" l="41216" r="54926" t="46676"/>
          <a:stretch/>
        </p:blipFill>
        <p:spPr>
          <a:xfrm>
            <a:off x="1744388" y="1884255"/>
            <a:ext cx="527602" cy="4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698680">
            <a:off x="1957388" y="3133741"/>
            <a:ext cx="134777" cy="129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4698680">
            <a:off x="1940801" y="3140691"/>
            <a:ext cx="134777" cy="129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0"/>
          <p:cNvPicPr preferRelativeResize="0"/>
          <p:nvPr/>
        </p:nvPicPr>
        <p:blipFill rotWithShape="1">
          <a:blip r:embed="rId4">
            <a:alphaModFix/>
          </a:blip>
          <a:srcRect b="48567" l="41216" r="54926" t="46676"/>
          <a:stretch/>
        </p:blipFill>
        <p:spPr>
          <a:xfrm>
            <a:off x="1755244" y="3565625"/>
            <a:ext cx="527602" cy="42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1"/>
          <p:cNvGrpSpPr/>
          <p:nvPr/>
        </p:nvGrpSpPr>
        <p:grpSpPr>
          <a:xfrm>
            <a:off x="413254" y="380725"/>
            <a:ext cx="3211594" cy="4287542"/>
            <a:chOff x="413254" y="380725"/>
            <a:chExt cx="3211594" cy="4287542"/>
          </a:xfrm>
        </p:grpSpPr>
        <p:pic>
          <p:nvPicPr>
            <p:cNvPr id="308" name="Google Shape;308;p21"/>
            <p:cNvPicPr preferRelativeResize="0"/>
            <p:nvPr/>
          </p:nvPicPr>
          <p:blipFill rotWithShape="1">
            <a:blip r:embed="rId3">
              <a:alphaModFix/>
            </a:blip>
            <a:srcRect b="48588" l="21574" r="54874" t="0"/>
            <a:stretch/>
          </p:blipFill>
          <p:spPr>
            <a:xfrm>
              <a:off x="419300" y="380725"/>
              <a:ext cx="3205548" cy="4281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9" name="Google Shape;309;p21"/>
            <p:cNvGrpSpPr/>
            <p:nvPr/>
          </p:nvGrpSpPr>
          <p:grpSpPr>
            <a:xfrm>
              <a:off x="413254" y="4233395"/>
              <a:ext cx="3205454" cy="434872"/>
              <a:chOff x="4104900" y="4186050"/>
              <a:chExt cx="3170578" cy="407031"/>
            </a:xfrm>
          </p:grpSpPr>
          <p:pic>
            <p:nvPicPr>
              <p:cNvPr id="310" name="Google Shape;310;p21"/>
              <p:cNvPicPr preferRelativeResize="0"/>
              <p:nvPr/>
            </p:nvPicPr>
            <p:blipFill rotWithShape="1">
              <a:blip r:embed="rId4">
                <a:alphaModFix/>
              </a:blip>
              <a:srcRect b="48567" l="21638" r="54926" t="46676"/>
              <a:stretch/>
            </p:blipFill>
            <p:spPr>
              <a:xfrm>
                <a:off x="4104900" y="4186050"/>
                <a:ext cx="3170578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21"/>
              <p:cNvPicPr preferRelativeResize="0"/>
              <p:nvPr/>
            </p:nvPicPr>
            <p:blipFill rotWithShape="1">
              <a:blip r:embed="rId3">
                <a:alphaModFix/>
              </a:blip>
              <a:srcRect b="48589" l="25473" r="70537" t="46656"/>
              <a:stretch/>
            </p:blipFill>
            <p:spPr>
              <a:xfrm>
                <a:off x="4624026" y="4186050"/>
                <a:ext cx="542952" cy="3959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21"/>
              <p:cNvPicPr preferRelativeResize="0"/>
              <p:nvPr/>
            </p:nvPicPr>
            <p:blipFill rotWithShape="1">
              <a:blip r:embed="rId5">
                <a:alphaModFix/>
              </a:blip>
              <a:srcRect b="1359" l="0" r="0" t="-1360"/>
              <a:stretch/>
            </p:blipFill>
            <p:spPr>
              <a:xfrm>
                <a:off x="5146402" y="4197156"/>
                <a:ext cx="542950" cy="39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13" name="Google Shape;313;p21"/>
          <p:cNvPicPr preferRelativeResize="0"/>
          <p:nvPr/>
        </p:nvPicPr>
        <p:blipFill rotWithShape="1">
          <a:blip r:embed="rId3">
            <a:alphaModFix/>
          </a:blip>
          <a:srcRect b="48588" l="29471" r="62774" t="46082"/>
          <a:stretch/>
        </p:blipFill>
        <p:spPr>
          <a:xfrm>
            <a:off x="2002050" y="4164702"/>
            <a:ext cx="556423" cy="48634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1"/>
          <p:cNvSpPr/>
          <p:nvPr/>
        </p:nvSpPr>
        <p:spPr>
          <a:xfrm>
            <a:off x="4630250" y="490050"/>
            <a:ext cx="2925300" cy="416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게임 종료후 재접속 할 경우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-&gt; 가장 마지막에 플레이한 스테이지 월드씬이 최초의 로그인 화면이다.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15" name="Google Shape;315;p21"/>
          <p:cNvPicPr preferRelativeResize="0"/>
          <p:nvPr/>
        </p:nvPicPr>
        <p:blipFill rotWithShape="1">
          <a:blip r:embed="rId3">
            <a:alphaModFix/>
          </a:blip>
          <a:srcRect b="96802" l="27786" r="54874" t="0"/>
          <a:stretch/>
        </p:blipFill>
        <p:spPr>
          <a:xfrm>
            <a:off x="413250" y="399140"/>
            <a:ext cx="3211603" cy="2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1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3103450" y="636750"/>
            <a:ext cx="441698" cy="78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1"/>
          <p:cNvPicPr preferRelativeResize="0"/>
          <p:nvPr/>
        </p:nvPicPr>
        <p:blipFill rotWithShape="1">
          <a:blip r:embed="rId3">
            <a:alphaModFix/>
          </a:blip>
          <a:srcRect b="92630" l="25044" r="72047" t="3030"/>
          <a:stretch/>
        </p:blipFill>
        <p:spPr>
          <a:xfrm>
            <a:off x="476150" y="665425"/>
            <a:ext cx="441698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 rotWithShape="1">
          <a:blip r:embed="rId3">
            <a:alphaModFix/>
          </a:blip>
          <a:srcRect b="83533" l="22136" r="74436" t="12127"/>
          <a:stretch/>
        </p:blipFill>
        <p:spPr>
          <a:xfrm>
            <a:off x="424723" y="1055525"/>
            <a:ext cx="466402" cy="36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/>
          <p:cNvPicPr preferRelativeResize="0"/>
          <p:nvPr/>
        </p:nvPicPr>
        <p:blipFill rotWithShape="1">
          <a:blip r:embed="rId3">
            <a:alphaModFix/>
          </a:blip>
          <a:srcRect b="88566" l="25065" r="73501" t="7438"/>
          <a:stretch/>
        </p:blipFill>
        <p:spPr>
          <a:xfrm>
            <a:off x="751475" y="1026825"/>
            <a:ext cx="309773" cy="39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1"/>
          <p:cNvPicPr preferRelativeResize="0"/>
          <p:nvPr/>
        </p:nvPicPr>
        <p:blipFill rotWithShape="1">
          <a:blip r:embed="rId3">
            <a:alphaModFix/>
          </a:blip>
          <a:srcRect b="92486" l="38025" r="58729" t="3174"/>
          <a:stretch/>
        </p:blipFill>
        <p:spPr>
          <a:xfrm>
            <a:off x="1973983" y="3069049"/>
            <a:ext cx="15423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1"/>
          <p:cNvPicPr preferRelativeResize="0"/>
          <p:nvPr/>
        </p:nvPicPr>
        <p:blipFill rotWithShape="1">
          <a:blip r:embed="rId3">
            <a:alphaModFix/>
          </a:blip>
          <a:srcRect b="66318" l="32335" r="67190" t="32166"/>
          <a:stretch/>
        </p:blipFill>
        <p:spPr>
          <a:xfrm>
            <a:off x="1999475" y="3057577"/>
            <a:ext cx="103248" cy="12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 b="64798" l="36592" r="55189" t="30379"/>
          <a:stretch/>
        </p:blipFill>
        <p:spPr>
          <a:xfrm>
            <a:off x="1325125" y="2919850"/>
            <a:ext cx="1233353" cy="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 txBox="1"/>
          <p:nvPr/>
        </p:nvSpPr>
        <p:spPr>
          <a:xfrm>
            <a:off x="1847075" y="3957513"/>
            <a:ext cx="1773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24" name="Google Shape;324;p21"/>
          <p:cNvSpPr/>
          <p:nvPr/>
        </p:nvSpPr>
        <p:spPr>
          <a:xfrm rot="8100000">
            <a:off x="3171407" y="2129371"/>
            <a:ext cx="238436" cy="218284"/>
          </a:xfrm>
          <a:prstGeom prst="halfFrame">
            <a:avLst>
              <a:gd fmla="val 33333" name="adj1"/>
              <a:gd fmla="val 33333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